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A32D-8E9F-4976-BF1E-AA114042840C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E6D0E-9C5D-4DBA-8712-7D0428A6D8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5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2B276-A162-4587-9969-8310C23829E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4AC81-7791-40B6-828B-3B456855CA9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BEF42-C68A-4F3E-9551-4E53C275025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ECD4-7C7B-47C9-968A-115A86E8DF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6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9ABA8-A1E0-4AA9-B213-C04DE5EE1F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3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5B77B-962B-4FE7-8BBC-166B003A68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1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5BE5E-921E-4313-BF4F-BBD956AD54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0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6929-C300-42F5-AF3B-77AF05F789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F9848-DEBB-440B-A08E-F74EC6ED7E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1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E43B7-C2BC-4FB5-909D-7E4FE13068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1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E40EC-87FD-4C5B-84D2-C0595C0BB1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8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1EEAA-4EFC-4366-802B-D8024E6AF3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3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44E62-2C6E-4E57-8D0F-EDBE96450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4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4308A-59F2-4CEC-93C8-B22D5A2159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4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900A07-FE70-41CE-8B90-5D56FF6CAE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6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COME, LET US PRAISE THE LORD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133600"/>
            <a:ext cx="8424862" cy="3505200"/>
          </a:xfrm>
        </p:spPr>
        <p:txBody>
          <a:bodyPr/>
          <a:lstStyle/>
          <a:p>
            <a:endParaRPr lang="en-US" sz="4000"/>
          </a:p>
          <a:p>
            <a:r>
              <a:rPr lang="en-US" sz="4000">
                <a:solidFill>
                  <a:schemeClr val="bg1"/>
                </a:solidFill>
              </a:rPr>
              <a:t>Come , let us praise the Lord</a:t>
            </a:r>
          </a:p>
          <a:p>
            <a:r>
              <a:rPr lang="en-US" sz="4000">
                <a:solidFill>
                  <a:schemeClr val="bg1"/>
                </a:solidFill>
              </a:rPr>
              <a:t>Sing to our Protector and Saviour.</a:t>
            </a:r>
          </a:p>
          <a:p>
            <a:r>
              <a:rPr lang="en-US" sz="4000">
                <a:solidFill>
                  <a:schemeClr val="bg1"/>
                </a:solidFill>
              </a:rPr>
              <a:t>Come, let us praise, praise the Lord.</a:t>
            </a:r>
          </a:p>
        </p:txBody>
      </p:sp>
    </p:spTree>
    <p:extLst>
      <p:ext uri="{BB962C8B-B14F-4D97-AF65-F5344CB8AC3E}">
        <p14:creationId xmlns:p14="http://schemas.microsoft.com/office/powerpoint/2010/main" val="27546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1023938"/>
            <a:ext cx="820737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For the Lord is a mighty God.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A mighty King over all the Gods.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He rules over the Earth,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Over the Sea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Over the sky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Over the mountains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Over the plains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 Over the deserts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  Over the World.</a:t>
            </a:r>
          </a:p>
        </p:txBody>
      </p:sp>
    </p:spTree>
    <p:extLst>
      <p:ext uri="{BB962C8B-B14F-4D97-AF65-F5344CB8AC3E}">
        <p14:creationId xmlns:p14="http://schemas.microsoft.com/office/powerpoint/2010/main" val="281846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470025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341438"/>
            <a:ext cx="8424863" cy="3505200"/>
          </a:xfrm>
        </p:spPr>
        <p:txBody>
          <a:bodyPr/>
          <a:lstStyle/>
          <a:p>
            <a:endParaRPr lang="en-US" sz="4000"/>
          </a:p>
          <a:p>
            <a:r>
              <a:rPr lang="en-US" sz="4000">
                <a:solidFill>
                  <a:schemeClr val="bg1"/>
                </a:solidFill>
              </a:rPr>
              <a:t>Come , let us praise the Lord</a:t>
            </a:r>
          </a:p>
          <a:p>
            <a:r>
              <a:rPr lang="en-US" sz="4000">
                <a:solidFill>
                  <a:schemeClr val="bg1"/>
                </a:solidFill>
              </a:rPr>
              <a:t>Sing to our Protector and Saviour.</a:t>
            </a:r>
          </a:p>
          <a:p>
            <a:r>
              <a:rPr lang="en-US" sz="4000">
                <a:solidFill>
                  <a:schemeClr val="bg1"/>
                </a:solidFill>
              </a:rPr>
              <a:t>Come, let us praise, praise the Lord.</a:t>
            </a:r>
          </a:p>
        </p:txBody>
      </p:sp>
    </p:spTree>
    <p:extLst>
      <p:ext uri="{BB962C8B-B14F-4D97-AF65-F5344CB8AC3E}">
        <p14:creationId xmlns:p14="http://schemas.microsoft.com/office/powerpoint/2010/main" val="3072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COME, LET US PRAISE THE LORD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COME, LET US PRAISE THE LORD</dc:title>
  <dc:creator>Christopher</dc:creator>
  <cp:lastModifiedBy>Christopher</cp:lastModifiedBy>
  <cp:revision>1</cp:revision>
  <dcterms:created xsi:type="dcterms:W3CDTF">2012-03-21T11:39:31Z</dcterms:created>
  <dcterms:modified xsi:type="dcterms:W3CDTF">2012-03-21T11:40:06Z</dcterms:modified>
</cp:coreProperties>
</file>